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05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Y태백B" pitchFamily="18" charset="-127"/>
                <a:ea typeface="HY태백B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186862"/>
            <a:ext cx="5940152" cy="4671138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3861048"/>
            <a:ext cx="4283968" cy="2996952"/>
          </a:xfrm>
          <a:prstGeom prst="rect">
            <a:avLst/>
          </a:prstGeom>
          <a:solidFill>
            <a:srgbClr val="0070C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86497" y="-1"/>
            <a:ext cx="9057503" cy="6783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0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5038"/>
            <a:ext cx="8229600" cy="5051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EFBD5-CAF8-435C-8041-E6914AE92507}" type="datetimeFigureOut">
              <a:rPr lang="ko-KR" altLang="en-US" smtClean="0"/>
              <a:pPr/>
              <a:t>2012-10-29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F8F9-AFA9-4CEB-A849-C7A761B4E4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3819" y="494769"/>
            <a:ext cx="86010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magix.net/images/portfolio/academic/mscs-project/code_projects/01_sample/04_samp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800" dirty="0" err="1" smtClean="0"/>
              <a:t>WebGL</a:t>
            </a:r>
            <a:r>
              <a:rPr lang="en-US" altLang="ko-KR" sz="4800" dirty="0" smtClean="0"/>
              <a:t> Mouse Event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충북대학교 정보산업협동과정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박사과정 김규익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2012. 10.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WebGL</a:t>
            </a:r>
            <a:r>
              <a:rPr lang="ko-KR" altLang="en-US" dirty="0" smtClean="0"/>
              <a:t>을 위한 </a:t>
            </a:r>
            <a:r>
              <a:rPr lang="en-US" altLang="ko-KR" dirty="0" err="1" smtClean="0"/>
              <a:t>Javascript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WebGL</a:t>
            </a:r>
            <a:r>
              <a:rPr lang="ko-KR" altLang="en-US" dirty="0" smtClean="0"/>
              <a:t>의 시작</a:t>
            </a:r>
            <a:endParaRPr lang="en-US" altLang="ko-KR" dirty="0" smtClean="0"/>
          </a:p>
          <a:p>
            <a:pPr lvl="1"/>
            <a:r>
              <a:rPr lang="en-US" sz="1050" dirty="0" smtClean="0">
                <a:hlinkClick r:id="rId2"/>
              </a:rPr>
              <a:t>http://www.emagix.net/images/portfolio/academic/mscs-project/code_projects/01_sample/04_sample.html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lvl="1"/>
            <a:r>
              <a:rPr lang="en-US" altLang="ko-KR" dirty="0" smtClean="0"/>
              <a:t>HTML5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en-US" altLang="ko-KR" sz="4000" b="1" dirty="0" smtClean="0"/>
              <a:t>&lt;canvas&gt; </a:t>
            </a:r>
            <a:r>
              <a:rPr lang="ko-KR" altLang="en-US" dirty="0" smtClean="0"/>
              <a:t>태그를 통해 영상 표현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 </a:t>
            </a:r>
            <a:r>
              <a:rPr lang="en-US" altLang="ko-KR" sz="4000" b="1" dirty="0" err="1" smtClean="0"/>
              <a:t>javascript</a:t>
            </a:r>
            <a:r>
              <a:rPr lang="ko-KR" altLang="en-US" dirty="0" smtClean="0"/>
              <a:t>로 </a:t>
            </a:r>
            <a:r>
              <a:rPr lang="en-US" altLang="ko-KR" dirty="0" err="1" smtClean="0"/>
              <a:t>WebGL</a:t>
            </a:r>
            <a:r>
              <a:rPr lang="ko-KR" altLang="en-US" dirty="0" smtClean="0"/>
              <a:t> 코드 표현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onload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html</a:t>
            </a:r>
            <a:r>
              <a:rPr lang="ko-KR" altLang="en-US" dirty="0" smtClean="0"/>
              <a:t>문서가 불러들여질 때</a:t>
            </a:r>
            <a:r>
              <a:rPr lang="en-US" altLang="ko-KR" dirty="0" smtClean="0"/>
              <a:t>,</a:t>
            </a:r>
            <a:r>
              <a:rPr lang="ko-KR" altLang="en-US" dirty="0" smtClean="0"/>
              <a:t> 자동으로 실행되는 이벤트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43116"/>
            <a:ext cx="698051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WebGL</a:t>
            </a:r>
            <a:r>
              <a:rPr lang="en-US" altLang="ko-KR" dirty="0" smtClean="0"/>
              <a:t> </a:t>
            </a:r>
            <a:r>
              <a:rPr lang="ko-KR" altLang="en-US" dirty="0" smtClean="0"/>
              <a:t>초기화 및 </a:t>
            </a:r>
            <a:r>
              <a:rPr lang="en-US" altLang="ko-KR" dirty="0" smtClean="0"/>
              <a:t>Mouse </a:t>
            </a:r>
            <a:r>
              <a:rPr lang="ko-KR" altLang="en-US" dirty="0" smtClean="0"/>
              <a:t>이벤트 지정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5038"/>
            <a:ext cx="8229600" cy="599730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webGLStart</a:t>
            </a:r>
            <a:r>
              <a:rPr lang="en-US" altLang="ko-KR" dirty="0" smtClean="0"/>
              <a:t>() </a:t>
            </a:r>
            <a:r>
              <a:rPr lang="ko-KR" altLang="en-US" dirty="0" smtClean="0"/>
              <a:t>소스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&lt;canvas&gt;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html </a:t>
            </a:r>
            <a:r>
              <a:rPr lang="ko-KR" altLang="en-US" dirty="0" smtClean="0"/>
              <a:t>문서에 이벤트 지정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857364"/>
            <a:ext cx="6357982" cy="369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직사각형 4"/>
          <p:cNvSpPr/>
          <p:nvPr/>
        </p:nvSpPr>
        <p:spPr>
          <a:xfrm>
            <a:off x="1857356" y="4143380"/>
            <a:ext cx="4286280" cy="71438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Mouse Event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MouseDown</a:t>
            </a:r>
            <a:r>
              <a:rPr lang="en-US" altLang="ko-KR" dirty="0" smtClean="0"/>
              <a:t> Event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MouseUp</a:t>
            </a:r>
            <a:r>
              <a:rPr lang="en-US" altLang="ko-KR" dirty="0" smtClean="0"/>
              <a:t> Event</a:t>
            </a: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467996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500570"/>
            <a:ext cx="504682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Mouse Event </a:t>
            </a:r>
            <a:r>
              <a:rPr lang="ko-KR" altLang="en-US" dirty="0" smtClean="0"/>
              <a:t>구현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MouseMove</a:t>
            </a:r>
            <a:r>
              <a:rPr lang="en-US" altLang="ko-KR" dirty="0" smtClean="0"/>
              <a:t> Event</a:t>
            </a:r>
            <a:endParaRPr lang="ko-KR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32755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rotate()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mat4.rotate(matrix, radian, axis)</a:t>
            </a:r>
          </a:p>
          <a:p>
            <a:pPr lvl="1"/>
            <a:r>
              <a:rPr lang="en-US" altLang="ko-KR" dirty="0" smtClean="0"/>
              <a:t>matrix : </a:t>
            </a:r>
            <a:r>
              <a:rPr lang="ko-KR" altLang="en-US" dirty="0" smtClean="0"/>
              <a:t>회전에 사용할 </a:t>
            </a:r>
            <a:r>
              <a:rPr lang="en-US" altLang="ko-KR" dirty="0" smtClean="0"/>
              <a:t>matrix</a:t>
            </a:r>
          </a:p>
          <a:p>
            <a:pPr lvl="1"/>
            <a:r>
              <a:rPr lang="en-US" altLang="ko-KR" dirty="0" smtClean="0"/>
              <a:t>radian : </a:t>
            </a:r>
            <a:r>
              <a:rPr lang="ko-KR" altLang="en-US" dirty="0" smtClean="0"/>
              <a:t>이벤트</a:t>
            </a:r>
            <a:r>
              <a:rPr lang="en-US" altLang="ko-KR" dirty="0" smtClean="0"/>
              <a:t> </a:t>
            </a:r>
            <a:r>
              <a:rPr lang="ko-KR" altLang="en-US" dirty="0" smtClean="0"/>
              <a:t>발생시 움직일 길이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axis : </a:t>
            </a:r>
            <a:r>
              <a:rPr lang="ko-KR" altLang="en-US" dirty="0" smtClean="0"/>
              <a:t>이벤트 발생시 움직일 축</a:t>
            </a:r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357158" y="3357562"/>
            <a:ext cx="2600320" cy="3083976"/>
            <a:chOff x="642910" y="3286124"/>
            <a:chExt cx="2600320" cy="308397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2910" y="3286124"/>
              <a:ext cx="2600320" cy="260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직사각형 4"/>
            <p:cNvSpPr/>
            <p:nvPr/>
          </p:nvSpPr>
          <p:spPr>
            <a:xfrm>
              <a:off x="1071538" y="6000768"/>
              <a:ext cx="13227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&lt; radian &gt;</a:t>
              </a:r>
              <a:endParaRPr lang="ko-KR" altLang="en-US" dirty="0"/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3562374" y="2214554"/>
            <a:ext cx="5224468" cy="4226984"/>
            <a:chOff x="3562374" y="2214554"/>
            <a:chExt cx="5224468" cy="4226984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/>
            <a:srcRect r="50893" b="66964"/>
            <a:stretch>
              <a:fillRect/>
            </a:stretch>
          </p:blipFill>
          <p:spPr bwMode="auto">
            <a:xfrm>
              <a:off x="3562376" y="3429000"/>
              <a:ext cx="714378" cy="704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/>
            <a:srcRect t="36384" r="50893" b="33482"/>
            <a:stretch>
              <a:fillRect/>
            </a:stretch>
          </p:blipFill>
          <p:spPr bwMode="auto">
            <a:xfrm>
              <a:off x="3562374" y="4286256"/>
              <a:ext cx="714378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/>
            <a:srcRect t="66518" r="50893"/>
            <a:stretch>
              <a:fillRect/>
            </a:stretch>
          </p:blipFill>
          <p:spPr bwMode="auto">
            <a:xfrm>
              <a:off x="3562374" y="5000636"/>
              <a:ext cx="71437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직사각형 9"/>
            <p:cNvSpPr/>
            <p:nvPr/>
          </p:nvSpPr>
          <p:spPr>
            <a:xfrm>
              <a:off x="5857884" y="6072206"/>
              <a:ext cx="10550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/>
                <a:t>&lt; axis &gt;</a:t>
              </a:r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48192" y="3643314"/>
              <a:ext cx="44386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48192" y="4429132"/>
              <a:ext cx="44386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348192" y="5214950"/>
              <a:ext cx="4438650" cy="333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000760" y="2214554"/>
              <a:ext cx="2781300" cy="51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6" name="직사각형 15"/>
            <p:cNvSpPr/>
            <p:nvPr/>
          </p:nvSpPr>
          <p:spPr>
            <a:xfrm>
              <a:off x="5929322" y="3786190"/>
              <a:ext cx="1633528" cy="223835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8" name="직선 화살표 연결선 17"/>
            <p:cNvCxnSpPr>
              <a:stCxn id="16" idx="0"/>
              <a:endCxn id="1026" idx="2"/>
            </p:cNvCxnSpPr>
            <p:nvPr/>
          </p:nvCxnSpPr>
          <p:spPr>
            <a:xfrm rot="5400000" flipH="1" flipV="1">
              <a:off x="6540105" y="2934885"/>
              <a:ext cx="1057286" cy="64532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Key, Mouse Event Example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050" name="Picture 2" descr="F:\K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500174"/>
            <a:ext cx="6000792" cy="4639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Modified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Key Event </a:t>
            </a:r>
            <a:r>
              <a:rPr lang="ko-KR" altLang="en-US" dirty="0" smtClean="0"/>
              <a:t>예제에 </a:t>
            </a:r>
            <a:r>
              <a:rPr lang="en-US" altLang="ko-KR" dirty="0" smtClean="0"/>
              <a:t>Mouse Event </a:t>
            </a:r>
            <a:r>
              <a:rPr lang="ko-KR" altLang="en-US" dirty="0" smtClean="0"/>
              <a:t>추가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14488"/>
            <a:ext cx="6072230" cy="45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김규익_HTML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김규익_HTML5</Template>
  <TotalTime>831</TotalTime>
  <Words>88</Words>
  <Application>Microsoft Office PowerPoint</Application>
  <PresentationFormat>화면 슬라이드 쇼(4:3)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김규익_HTML5</vt:lpstr>
      <vt:lpstr>WebGL Mouse Event</vt:lpstr>
      <vt:lpstr>WebGL을 위한 Javascript</vt:lpstr>
      <vt:lpstr>WebGL 초기화 및 Mouse 이벤트 지정</vt:lpstr>
      <vt:lpstr>Mouse Event 구현</vt:lpstr>
      <vt:lpstr>Mouse Event 구현</vt:lpstr>
      <vt:lpstr>rotate()</vt:lpstr>
      <vt:lpstr>Key, Mouse Event Example</vt:lpstr>
      <vt:lpstr>Modified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Superman</dc:creator>
  <cp:lastModifiedBy>Superman</cp:lastModifiedBy>
  <cp:revision>80</cp:revision>
  <dcterms:created xsi:type="dcterms:W3CDTF">2012-10-11T00:48:15Z</dcterms:created>
  <dcterms:modified xsi:type="dcterms:W3CDTF">2012-10-29T09:59:52Z</dcterms:modified>
</cp:coreProperties>
</file>